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AFC1-9A2C-6254-4F7A-CC0348404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4BC44-4D4A-21A8-4C2D-BFBF4F2BC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E55CF-770B-7C6B-BBC9-D26B12E3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57CC-294F-B22E-FC74-19D136A5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DD8C-DF4D-A212-7DD8-3D52F727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88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3072-52F5-4EBA-B1B8-3BCB8D37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AB115-67DE-77B4-D5FC-E0C7C670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F3F5-F9F4-6C8A-08A4-3B76B19F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2E9F3-62DB-9EA7-4D36-4856FEBA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CAA86-5F90-9A33-0A00-941C0C77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07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5C459-774A-184D-B044-9A1CB9F3A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C8C2C-EC85-C653-2A36-7572B6C91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90938-6989-1D94-D058-CAC4ECB4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D8A3B-7270-3C6B-1F7E-D5C69CE9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29F50-4DE5-9C32-DF9F-9068CA4C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0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BC2D-B52B-9E43-72D5-2C447F2F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9E49-BF9A-38A2-D3CB-6C21EBFD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9EC7-4F45-6437-F649-0B718A74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0500-43AC-4EEA-77B7-6BC00284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15EF-09B5-7910-8F17-3B6A0BA3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7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3B91-1D1E-C7BB-77FF-CA09FC3C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7FF8-5313-B994-7403-29C8EC250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D82F-A206-C7E7-6F75-B9EBD8E4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EF852-A3A8-36D5-D1D1-FC96CDDB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79D3-63ED-49D3-3B64-FA25E704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36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9B45-98DA-C1F1-1797-FE0D8900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CA53-D9B7-73C0-13AD-B4126A229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DA962-B0FE-B82E-6FF9-2CD37AE6A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DECA6-8F70-949F-E9C2-0943D81C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0BA9D-A8B4-D864-FD12-7E452356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23D0F-D15F-938F-339A-6ABFE984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4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9765-70AA-F88B-AB3F-3E7ED116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3090-2642-F097-34D2-FC53F2DCD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80149-333F-38DD-835E-CDCCBDC43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4ED0A-3131-C80A-EC43-B7FCF906A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16915-7F13-D483-A18A-0342D15E6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64CF3-6D7C-6667-CEC5-D6D3E3AA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3A75A-3DBB-019C-958F-82EAC98A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C283F-17EA-7203-563A-78CA5D7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3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0F85-4D20-AAB7-4239-4DCB6B31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F17FE-E6E9-82EC-2A9E-704FB2DC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C0266-4C81-2D06-8917-AAB0CD2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341BD-7A89-0ED3-2316-CD0789C1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7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8D5D4-9DCA-0724-E20A-1D6D0039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BA5C-150C-6E5A-8272-5DE44867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665F9-21A6-B8C6-4CFD-0E30D7C5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15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05DE-706B-439B-BBA2-CB5A72B7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E6A6-C9E8-1077-808E-32FE68F6F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520AA-21B8-01F4-B5EB-604FE75E4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EA627-118C-0528-304C-169E9F09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FAF56-1968-1954-06B1-5B919306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6CB1E-C09C-A4AE-87B0-EC75B856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48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2B3A-49B5-7B78-477B-A9CA4621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48EEDA-3E95-5954-3164-1B0BCC3AC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BDBAB-ADC6-1604-B281-3EFBF717D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457F6-8BDE-B863-95FC-CD0D3CE1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59EC3-872E-7DAB-F12C-7AD44214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ED84-95BF-54E2-76AF-BE35EFB4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83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2ABC8-D1B8-8F10-06BA-CAE2CC5B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4AA04-8189-CFEA-80E5-36BD8BAB6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33EB9-3DD7-80A5-2764-BCC8DA606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E222-ED7B-41C5-9B39-3392D75FDFB2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09C72-DCEB-4B7F-F1C7-812399A01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058F-FE14-6C88-AF70-3BBF50717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3FD64-2467-4586-8359-BB3666E1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59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7E22-0EFA-0EA6-5096-69D66DF33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3F3FE-E2F5-41DC-76FA-6D257F5C4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DE882-F652-0DCD-FE37-1B2832ED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5580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0213-F04C-85BD-2B9E-692BA806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C6EB5-D7F2-1F43-A7E0-1A549D926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02749-2C76-B55E-EA14-0B3158145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1E6BB-E794-E885-CB70-CAC002B1C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F24-529A-AC36-FC4A-F1793E52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3A135-D16E-AF58-032C-B1086EAD0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59"/>
            <a:ext cx="12192000" cy="6825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925C-EDC3-F9E5-E3C7-1ED94A428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0"/>
            <a:ext cx="4591665" cy="3362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AFE6E-FEFB-4CB8-39AF-424ABC6E4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3362794"/>
            <a:ext cx="4591665" cy="34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5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7332-E429-FBF6-9F71-D52907C3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6FA4E-C93A-3A5E-B0FA-D9121BA4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97"/>
            <a:ext cx="12192000" cy="6879697"/>
          </a:xfrm>
        </p:spPr>
      </p:pic>
    </p:spTree>
    <p:extLst>
      <p:ext uri="{BB962C8B-B14F-4D97-AF65-F5344CB8AC3E}">
        <p14:creationId xmlns:p14="http://schemas.microsoft.com/office/powerpoint/2010/main" val="200268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67FD-2E0F-1C4A-C943-EE0D9225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AACE-684D-9C7E-CFA1-5BBB2EEC2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5"/>
            <a:ext cx="12192000" cy="6842235"/>
          </a:xfrm>
        </p:spPr>
      </p:pic>
    </p:spTree>
    <p:extLst>
      <p:ext uri="{BB962C8B-B14F-4D97-AF65-F5344CB8AC3E}">
        <p14:creationId xmlns:p14="http://schemas.microsoft.com/office/powerpoint/2010/main" val="30287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75F0-F289-B3E7-DBBA-528A75EE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CAE0-C30A-8C89-58D5-6F158076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81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A5280-0B1F-3E86-F30C-37B817F9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5F652-97F9-4702-0B17-3F752D4BF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74118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C5022-FBBC-0D49-D45C-C6F44767F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88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38A2-F074-60D1-EF22-F30A85F5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D8391-248C-1414-1523-AADD32F96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96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1BA2-39CD-8DA7-728D-4F4A972A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52000-8FB8-398F-8C6D-DF759542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A13DC-EEA0-A343-F640-32F1C3811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0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3F7A-3691-2CB3-0B75-C4FDBDAE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4A759-995F-C751-73A8-4CB4AE44D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79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A57C-9A9A-6A50-57D5-04E90B82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CD98D-7FD2-5B9C-5BE3-021E27862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AC994-3545-643D-9B58-AD658ED4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02557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FC7B5-A424-ADB7-9340-DCE3C3167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6025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674A-0BDE-A761-BB86-80446E61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F09F9-C641-52A7-3270-7CE376E5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8"/>
            <a:ext cx="12192000" cy="68527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01AE6-8E82-CD9F-93D4-18099F873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81832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D4257-1549-D036-25E5-CBDF5F2E1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" y="3352800"/>
            <a:ext cx="4579398" cy="35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deepak</dc:creator>
  <cp:lastModifiedBy>rakesh deepak</cp:lastModifiedBy>
  <cp:revision>1</cp:revision>
  <dcterms:created xsi:type="dcterms:W3CDTF">2025-07-20T06:33:21Z</dcterms:created>
  <dcterms:modified xsi:type="dcterms:W3CDTF">2025-07-20T06:37:47Z</dcterms:modified>
</cp:coreProperties>
</file>